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86" r:id="rId3"/>
    <p:sldId id="288" r:id="rId4"/>
    <p:sldId id="289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301" r:id="rId15"/>
    <p:sldId id="299" r:id="rId16"/>
    <p:sldId id="300" r:id="rId17"/>
    <p:sldId id="302" r:id="rId18"/>
    <p:sldId id="303" r:id="rId19"/>
    <p:sldId id="304" r:id="rId20"/>
    <p:sldId id="305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317" r:id="rId32"/>
    <p:sldId id="318" r:id="rId33"/>
    <p:sldId id="319" r:id="rId34"/>
    <p:sldId id="320" r:id="rId35"/>
    <p:sldId id="321" r:id="rId36"/>
    <p:sldId id="322" r:id="rId37"/>
    <p:sldId id="323" r:id="rId38"/>
    <p:sldId id="324" r:id="rId39"/>
    <p:sldId id="325" r:id="rId40"/>
    <p:sldId id="326" r:id="rId41"/>
    <p:sldId id="327" r:id="rId42"/>
    <p:sldId id="328" r:id="rId43"/>
    <p:sldId id="329" r:id="rId44"/>
    <p:sldId id="330" r:id="rId45"/>
    <p:sldId id="331" r:id="rId46"/>
    <p:sldId id="332" r:id="rId47"/>
    <p:sldId id="333" r:id="rId48"/>
    <p:sldId id="334" r:id="rId49"/>
    <p:sldId id="335" r:id="rId50"/>
    <p:sldId id="336" r:id="rId51"/>
    <p:sldId id="337" r:id="rId52"/>
    <p:sldId id="338" r:id="rId53"/>
    <p:sldId id="339" r:id="rId54"/>
    <p:sldId id="340" r:id="rId55"/>
    <p:sldId id="341" r:id="rId56"/>
    <p:sldId id="342" r:id="rId57"/>
    <p:sldId id="343" r:id="rId58"/>
    <p:sldId id="344" r:id="rId59"/>
    <p:sldId id="347" r:id="rId60"/>
    <p:sldId id="345" r:id="rId61"/>
    <p:sldId id="348" r:id="rId62"/>
    <p:sldId id="349" r:id="rId63"/>
    <p:sldId id="350" r:id="rId64"/>
    <p:sldId id="351" r:id="rId65"/>
    <p:sldId id="352" r:id="rId66"/>
    <p:sldId id="353" r:id="rId67"/>
    <p:sldId id="354" r:id="rId68"/>
    <p:sldId id="355" r:id="rId69"/>
    <p:sldId id="356" r:id="rId70"/>
    <p:sldId id="357" r:id="rId71"/>
    <p:sldId id="358" r:id="rId72"/>
    <p:sldId id="359" r:id="rId73"/>
    <p:sldId id="360" r:id="rId74"/>
    <p:sldId id="361" r:id="rId75"/>
    <p:sldId id="362" r:id="rId76"/>
    <p:sldId id="363" r:id="rId77"/>
    <p:sldId id="364" r:id="rId78"/>
    <p:sldId id="365" r:id="rId79"/>
    <p:sldId id="366" r:id="rId80"/>
    <p:sldId id="367" r:id="rId8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3A9D261-0257-4E20-A578-02AF3CE95305}">
          <p14:sldIdLst>
            <p14:sldId id="257"/>
            <p14:sldId id="286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301"/>
            <p14:sldId id="299"/>
            <p14:sldId id="300"/>
            <p14:sldId id="302"/>
            <p14:sldId id="303"/>
            <p14:sldId id="304"/>
            <p14:sldId id="305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7"/>
            <p14:sldId id="345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5" d="100"/>
          <a:sy n="45" d="100"/>
        </p:scale>
        <p:origin x="951" y="49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7C56E-35DC-40A8-A44F-189D4C4AE24C}" type="datetimeFigureOut">
              <a:rPr lang="en-GB" smtClean="0"/>
              <a:t>31/07/2015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E9042-56CA-4BCE-B385-E8748FEDA8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8443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7C56E-35DC-40A8-A44F-189D4C4AE24C}" type="datetimeFigureOut">
              <a:rPr lang="en-GB" smtClean="0"/>
              <a:t>31/07/2015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E9042-56CA-4BCE-B385-E8748FEDA8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4925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7C56E-35DC-40A8-A44F-189D4C4AE24C}" type="datetimeFigureOut">
              <a:rPr lang="en-GB" smtClean="0"/>
              <a:t>31/07/2015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E9042-56CA-4BCE-B385-E8748FEDA8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4493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7C56E-35DC-40A8-A44F-189D4C4AE24C}" type="datetimeFigureOut">
              <a:rPr lang="en-GB" smtClean="0"/>
              <a:t>31/07/2015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E9042-56CA-4BCE-B385-E8748FEDA8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49803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7C56E-35DC-40A8-A44F-189D4C4AE24C}" type="datetimeFigureOut">
              <a:rPr lang="en-GB" smtClean="0"/>
              <a:t>31/07/2015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E9042-56CA-4BCE-B385-E8748FEDA8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1494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7C56E-35DC-40A8-A44F-189D4C4AE24C}" type="datetimeFigureOut">
              <a:rPr lang="en-GB" smtClean="0"/>
              <a:t>31/07/2015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E9042-56CA-4BCE-B385-E8748FEDA8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638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7C56E-35DC-40A8-A44F-189D4C4AE24C}" type="datetimeFigureOut">
              <a:rPr lang="en-GB" smtClean="0"/>
              <a:t>31/07/2015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E9042-56CA-4BCE-B385-E8748FEDA8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7947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7C56E-35DC-40A8-A44F-189D4C4AE24C}" type="datetimeFigureOut">
              <a:rPr lang="en-GB" smtClean="0"/>
              <a:t>31/07/2015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E9042-56CA-4BCE-B385-E8748FEDA8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951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7C56E-35DC-40A8-A44F-189D4C4AE24C}" type="datetimeFigureOut">
              <a:rPr lang="en-GB" smtClean="0"/>
              <a:t>31/07/2015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E9042-56CA-4BCE-B385-E8748FEDA8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6236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7C56E-35DC-40A8-A44F-189D4C4AE24C}" type="datetimeFigureOut">
              <a:rPr lang="en-GB" smtClean="0"/>
              <a:t>31/07/2015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E9042-56CA-4BCE-B385-E8748FEDA8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269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7C56E-35DC-40A8-A44F-189D4C4AE24C}" type="datetimeFigureOut">
              <a:rPr lang="en-GB" smtClean="0"/>
              <a:t>31/07/2015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1E9042-56CA-4BCE-B385-E8748FEDA8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19027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27C56E-35DC-40A8-A44F-189D4C4AE24C}" type="datetimeFigureOut">
              <a:rPr lang="en-GB" smtClean="0"/>
              <a:t>31/07/2015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1E9042-56CA-4BCE-B385-E8748FEDA82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64180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wav"/><Relationship Id="rId1" Type="http://schemas.microsoft.com/office/2007/relationships/media" Target="../media/media11.wav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wav"/><Relationship Id="rId1" Type="http://schemas.microsoft.com/office/2007/relationships/media" Target="../media/media12.wav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3.wav"/><Relationship Id="rId1" Type="http://schemas.microsoft.com/office/2007/relationships/media" Target="../media/media13.wav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wav"/><Relationship Id="rId1" Type="http://schemas.microsoft.com/office/2007/relationships/media" Target="../media/media14.wav"/><Relationship Id="rId5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wav"/><Relationship Id="rId1" Type="http://schemas.microsoft.com/office/2007/relationships/media" Target="../media/media15.wav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wav"/><Relationship Id="rId1" Type="http://schemas.microsoft.com/office/2007/relationships/media" Target="../media/media16.wav"/><Relationship Id="rId5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7.wav"/><Relationship Id="rId1" Type="http://schemas.microsoft.com/office/2007/relationships/media" Target="../media/media17.wav"/><Relationship Id="rId5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8.wav"/><Relationship Id="rId1" Type="http://schemas.microsoft.com/office/2007/relationships/media" Target="../media/media18.wav"/><Relationship Id="rId5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9.wav"/><Relationship Id="rId1" Type="http://schemas.microsoft.com/office/2007/relationships/media" Target="../media/media19.wav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5" Type="http://schemas.openxmlformats.org/officeDocument/2006/relationships/image" Target="../media/image2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1.wav"/><Relationship Id="rId1" Type="http://schemas.microsoft.com/office/2007/relationships/media" Target="../media/media21.wav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2.wav"/><Relationship Id="rId1" Type="http://schemas.microsoft.com/office/2007/relationships/media" Target="../media/media22.wav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3.wav"/><Relationship Id="rId1" Type="http://schemas.microsoft.com/office/2007/relationships/media" Target="../media/media23.wav"/><Relationship Id="rId5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4.wav"/><Relationship Id="rId1" Type="http://schemas.microsoft.com/office/2007/relationships/media" Target="../media/media24.wav"/><Relationship Id="rId5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5.wav"/><Relationship Id="rId1" Type="http://schemas.microsoft.com/office/2007/relationships/media" Target="../media/media25.wav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6.wav"/><Relationship Id="rId1" Type="http://schemas.microsoft.com/office/2007/relationships/media" Target="../media/media26.wav"/><Relationship Id="rId5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7.wav"/><Relationship Id="rId1" Type="http://schemas.microsoft.com/office/2007/relationships/media" Target="../media/media27.wav"/><Relationship Id="rId5" Type="http://schemas.openxmlformats.org/officeDocument/2006/relationships/image" Target="../media/image2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8.wav"/><Relationship Id="rId1" Type="http://schemas.microsoft.com/office/2007/relationships/media" Target="../media/media28.wav"/><Relationship Id="rId5" Type="http://schemas.openxmlformats.org/officeDocument/2006/relationships/image" Target="../media/image2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9.wav"/><Relationship Id="rId1" Type="http://schemas.microsoft.com/office/2007/relationships/media" Target="../media/media29.wav"/><Relationship Id="rId5" Type="http://schemas.openxmlformats.org/officeDocument/2006/relationships/image" Target="../media/image2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0.wav"/><Relationship Id="rId1" Type="http://schemas.microsoft.com/office/2007/relationships/media" Target="../media/media30.wav"/><Relationship Id="rId5" Type="http://schemas.openxmlformats.org/officeDocument/2006/relationships/image" Target="../media/image2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1.wav"/><Relationship Id="rId1" Type="http://schemas.microsoft.com/office/2007/relationships/media" Target="../media/media31.wav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2.wav"/><Relationship Id="rId1" Type="http://schemas.microsoft.com/office/2007/relationships/media" Target="../media/media32.wav"/><Relationship Id="rId5" Type="http://schemas.openxmlformats.org/officeDocument/2006/relationships/image" Target="../media/image2.png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3.wav"/><Relationship Id="rId1" Type="http://schemas.microsoft.com/office/2007/relationships/media" Target="../media/media33.wav"/><Relationship Id="rId5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4.wav"/><Relationship Id="rId1" Type="http://schemas.microsoft.com/office/2007/relationships/media" Target="../media/media34.wav"/><Relationship Id="rId5" Type="http://schemas.openxmlformats.org/officeDocument/2006/relationships/image" Target="../media/image2.png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5.wav"/><Relationship Id="rId1" Type="http://schemas.microsoft.com/office/2007/relationships/media" Target="../media/media35.wav"/><Relationship Id="rId5" Type="http://schemas.openxmlformats.org/officeDocument/2006/relationships/image" Target="../media/image2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6.wav"/><Relationship Id="rId1" Type="http://schemas.microsoft.com/office/2007/relationships/media" Target="../media/media36.wav"/><Relationship Id="rId5" Type="http://schemas.openxmlformats.org/officeDocument/2006/relationships/image" Target="../media/image2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7.wav"/><Relationship Id="rId1" Type="http://schemas.microsoft.com/office/2007/relationships/media" Target="../media/media37.wav"/><Relationship Id="rId5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8.wav"/><Relationship Id="rId1" Type="http://schemas.microsoft.com/office/2007/relationships/media" Target="../media/media38.wav"/><Relationship Id="rId5" Type="http://schemas.openxmlformats.org/officeDocument/2006/relationships/image" Target="../media/image2.png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9.wav"/><Relationship Id="rId1" Type="http://schemas.microsoft.com/office/2007/relationships/media" Target="../media/media39.wav"/><Relationship Id="rId5" Type="http://schemas.openxmlformats.org/officeDocument/2006/relationships/image" Target="../media/image2.png"/><Relationship Id="rId4" Type="http://schemas.openxmlformats.org/officeDocument/2006/relationships/image" Target="../media/image4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0.wav"/><Relationship Id="rId1" Type="http://schemas.microsoft.com/office/2007/relationships/media" Target="../media/media40.wav"/><Relationship Id="rId5" Type="http://schemas.openxmlformats.org/officeDocument/2006/relationships/image" Target="../media/image2.png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1.wav"/><Relationship Id="rId1" Type="http://schemas.microsoft.com/office/2007/relationships/media" Target="../media/media41.wav"/><Relationship Id="rId5" Type="http://schemas.openxmlformats.org/officeDocument/2006/relationships/image" Target="../media/image2.png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2.wav"/><Relationship Id="rId1" Type="http://schemas.microsoft.com/office/2007/relationships/media" Target="../media/media42.wav"/><Relationship Id="rId5" Type="http://schemas.openxmlformats.org/officeDocument/2006/relationships/image" Target="../media/image2.png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3.wav"/><Relationship Id="rId1" Type="http://schemas.microsoft.com/office/2007/relationships/media" Target="../media/media43.wav"/><Relationship Id="rId5" Type="http://schemas.openxmlformats.org/officeDocument/2006/relationships/image" Target="../media/image2.png"/><Relationship Id="rId4" Type="http://schemas.openxmlformats.org/officeDocument/2006/relationships/image" Target="../media/image4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4.wav"/><Relationship Id="rId1" Type="http://schemas.microsoft.com/office/2007/relationships/media" Target="../media/media44.wav"/><Relationship Id="rId5" Type="http://schemas.openxmlformats.org/officeDocument/2006/relationships/image" Target="../media/image2.png"/><Relationship Id="rId4" Type="http://schemas.openxmlformats.org/officeDocument/2006/relationships/image" Target="../media/image4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5.wav"/><Relationship Id="rId1" Type="http://schemas.microsoft.com/office/2007/relationships/media" Target="../media/media45.wav"/><Relationship Id="rId5" Type="http://schemas.openxmlformats.org/officeDocument/2006/relationships/image" Target="../media/image2.png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6.wav"/><Relationship Id="rId1" Type="http://schemas.microsoft.com/office/2007/relationships/media" Target="../media/media46.wav"/><Relationship Id="rId5" Type="http://schemas.openxmlformats.org/officeDocument/2006/relationships/image" Target="../media/image2.png"/><Relationship Id="rId4" Type="http://schemas.openxmlformats.org/officeDocument/2006/relationships/image" Target="../media/image5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7.wav"/><Relationship Id="rId1" Type="http://schemas.microsoft.com/office/2007/relationships/media" Target="../media/media47.wav"/><Relationship Id="rId5" Type="http://schemas.openxmlformats.org/officeDocument/2006/relationships/image" Target="../media/image2.png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8.wav"/><Relationship Id="rId1" Type="http://schemas.microsoft.com/office/2007/relationships/media" Target="../media/media48.wav"/><Relationship Id="rId5" Type="http://schemas.openxmlformats.org/officeDocument/2006/relationships/image" Target="../media/image2.png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9.wav"/><Relationship Id="rId1" Type="http://schemas.microsoft.com/office/2007/relationships/media" Target="../media/media49.wav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0.wav"/><Relationship Id="rId1" Type="http://schemas.microsoft.com/office/2007/relationships/media" Target="../media/media50.wav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1.wav"/><Relationship Id="rId1" Type="http://schemas.microsoft.com/office/2007/relationships/media" Target="../media/media51.wav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2.wav"/><Relationship Id="rId1" Type="http://schemas.microsoft.com/office/2007/relationships/media" Target="../media/media52.wav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3.wav"/><Relationship Id="rId1" Type="http://schemas.microsoft.com/office/2007/relationships/media" Target="../media/media53.wav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4.wav"/><Relationship Id="rId1" Type="http://schemas.microsoft.com/office/2007/relationships/media" Target="../media/media54.wav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5.wav"/><Relationship Id="rId1" Type="http://schemas.microsoft.com/office/2007/relationships/media" Target="../media/media55.wav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6.wav"/><Relationship Id="rId1" Type="http://schemas.microsoft.com/office/2007/relationships/media" Target="../media/media56.wav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7.wav"/><Relationship Id="rId1" Type="http://schemas.microsoft.com/office/2007/relationships/media" Target="../media/media57.wav"/><Relationship Id="rId5" Type="http://schemas.openxmlformats.org/officeDocument/2006/relationships/image" Target="../media/image65.png"/><Relationship Id="rId4" Type="http://schemas.openxmlformats.org/officeDocument/2006/relationships/image" Target="../media/image7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8.wav"/><Relationship Id="rId1" Type="http://schemas.microsoft.com/office/2007/relationships/media" Target="../media/media58.wav"/><Relationship Id="rId5" Type="http://schemas.openxmlformats.org/officeDocument/2006/relationships/image" Target="../media/image65.png"/><Relationship Id="rId4" Type="http://schemas.openxmlformats.org/officeDocument/2006/relationships/image" Target="../media/image7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9.wav"/><Relationship Id="rId1" Type="http://schemas.microsoft.com/office/2007/relationships/media" Target="../media/media59.wav"/><Relationship Id="rId5" Type="http://schemas.openxmlformats.org/officeDocument/2006/relationships/image" Target="../media/image65.png"/><Relationship Id="rId4" Type="http://schemas.openxmlformats.org/officeDocument/2006/relationships/image" Target="../media/image7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0.wav"/><Relationship Id="rId1" Type="http://schemas.microsoft.com/office/2007/relationships/media" Target="../media/media60.wav"/><Relationship Id="rId5" Type="http://schemas.openxmlformats.org/officeDocument/2006/relationships/image" Target="../media/image65.png"/><Relationship Id="rId4" Type="http://schemas.openxmlformats.org/officeDocument/2006/relationships/image" Target="../media/image7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1.wav"/><Relationship Id="rId1" Type="http://schemas.microsoft.com/office/2007/relationships/media" Target="../media/media61.wav"/><Relationship Id="rId5" Type="http://schemas.openxmlformats.org/officeDocument/2006/relationships/image" Target="../media/image2.png"/><Relationship Id="rId4" Type="http://schemas.openxmlformats.org/officeDocument/2006/relationships/image" Target="../media/image7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2.wav"/><Relationship Id="rId1" Type="http://schemas.microsoft.com/office/2007/relationships/media" Target="../media/media62.wav"/><Relationship Id="rId5" Type="http://schemas.openxmlformats.org/officeDocument/2006/relationships/image" Target="../media/image2.png"/><Relationship Id="rId4" Type="http://schemas.openxmlformats.org/officeDocument/2006/relationships/image" Target="../media/image7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3.wav"/><Relationship Id="rId1" Type="http://schemas.microsoft.com/office/2007/relationships/media" Target="../media/media63.wav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4.wav"/><Relationship Id="rId1" Type="http://schemas.microsoft.com/office/2007/relationships/media" Target="../media/media64.wav"/><Relationship Id="rId5" Type="http://schemas.openxmlformats.org/officeDocument/2006/relationships/image" Target="../media/image2.png"/><Relationship Id="rId4" Type="http://schemas.openxmlformats.org/officeDocument/2006/relationships/image" Target="../media/image7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5.wav"/><Relationship Id="rId1" Type="http://schemas.microsoft.com/office/2007/relationships/media" Target="../media/media65.wav"/><Relationship Id="rId5" Type="http://schemas.openxmlformats.org/officeDocument/2006/relationships/image" Target="../media/image2.png"/><Relationship Id="rId4" Type="http://schemas.openxmlformats.org/officeDocument/2006/relationships/image" Target="../media/image7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6.wav"/><Relationship Id="rId1" Type="http://schemas.microsoft.com/office/2007/relationships/media" Target="../media/media66.wav"/><Relationship Id="rId5" Type="http://schemas.openxmlformats.org/officeDocument/2006/relationships/image" Target="../media/image2.png"/><Relationship Id="rId4" Type="http://schemas.openxmlformats.org/officeDocument/2006/relationships/image" Target="../media/image8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7.wav"/><Relationship Id="rId1" Type="http://schemas.microsoft.com/office/2007/relationships/media" Target="../media/media67.wav"/><Relationship Id="rId5" Type="http://schemas.openxmlformats.org/officeDocument/2006/relationships/image" Target="../media/image2.png"/><Relationship Id="rId4" Type="http://schemas.openxmlformats.org/officeDocument/2006/relationships/image" Target="../media/image8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8.wav"/><Relationship Id="rId1" Type="http://schemas.microsoft.com/office/2007/relationships/media" Target="../media/media68.wav"/><Relationship Id="rId5" Type="http://schemas.openxmlformats.org/officeDocument/2006/relationships/image" Target="../media/image2.png"/><Relationship Id="rId4" Type="http://schemas.openxmlformats.org/officeDocument/2006/relationships/image" Target="../media/image8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9.wav"/><Relationship Id="rId1" Type="http://schemas.microsoft.com/office/2007/relationships/media" Target="../media/media69.wav"/><Relationship Id="rId5" Type="http://schemas.openxmlformats.org/officeDocument/2006/relationships/image" Target="../media/image2.png"/><Relationship Id="rId4" Type="http://schemas.openxmlformats.org/officeDocument/2006/relationships/image" Target="../media/image8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0.wav"/><Relationship Id="rId1" Type="http://schemas.microsoft.com/office/2007/relationships/media" Target="../media/media70.wav"/><Relationship Id="rId5" Type="http://schemas.openxmlformats.org/officeDocument/2006/relationships/image" Target="../media/image2.png"/><Relationship Id="rId4" Type="http://schemas.openxmlformats.org/officeDocument/2006/relationships/image" Target="../media/image8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1.wav"/><Relationship Id="rId1" Type="http://schemas.microsoft.com/office/2007/relationships/media" Target="../media/media71.wav"/><Relationship Id="rId5" Type="http://schemas.openxmlformats.org/officeDocument/2006/relationships/image" Target="../media/image2.png"/><Relationship Id="rId4" Type="http://schemas.openxmlformats.org/officeDocument/2006/relationships/image" Target="../media/image8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2.wav"/><Relationship Id="rId1" Type="http://schemas.microsoft.com/office/2007/relationships/media" Target="../media/media72.wav"/><Relationship Id="rId5" Type="http://schemas.openxmlformats.org/officeDocument/2006/relationships/image" Target="../media/image2.png"/><Relationship Id="rId4" Type="http://schemas.openxmlformats.org/officeDocument/2006/relationships/image" Target="../media/image8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3.wav"/><Relationship Id="rId1" Type="http://schemas.microsoft.com/office/2007/relationships/media" Target="../media/media73.wav"/><Relationship Id="rId5" Type="http://schemas.openxmlformats.org/officeDocument/2006/relationships/image" Target="../media/image55.png"/><Relationship Id="rId4" Type="http://schemas.openxmlformats.org/officeDocument/2006/relationships/image" Target="../media/image8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4.wav"/><Relationship Id="rId1" Type="http://schemas.microsoft.com/office/2007/relationships/media" Target="../media/media74.wav"/><Relationship Id="rId5" Type="http://schemas.openxmlformats.org/officeDocument/2006/relationships/image" Target="../media/image2.png"/><Relationship Id="rId4" Type="http://schemas.openxmlformats.org/officeDocument/2006/relationships/image" Target="../media/image8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5.wav"/><Relationship Id="rId1" Type="http://schemas.microsoft.com/office/2007/relationships/media" Target="../media/media75.wav"/><Relationship Id="rId5" Type="http://schemas.openxmlformats.org/officeDocument/2006/relationships/image" Target="../media/image2.png"/><Relationship Id="rId4" Type="http://schemas.openxmlformats.org/officeDocument/2006/relationships/image" Target="../media/image8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6.wav"/><Relationship Id="rId1" Type="http://schemas.microsoft.com/office/2007/relationships/media" Target="../media/media76.wav"/><Relationship Id="rId5" Type="http://schemas.openxmlformats.org/officeDocument/2006/relationships/image" Target="../media/image2.png"/><Relationship Id="rId4" Type="http://schemas.openxmlformats.org/officeDocument/2006/relationships/image" Target="../media/image9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7.wav"/><Relationship Id="rId1" Type="http://schemas.microsoft.com/office/2007/relationships/media" Target="../media/media77.wav"/><Relationship Id="rId5" Type="http://schemas.openxmlformats.org/officeDocument/2006/relationships/image" Target="../media/image2.png"/><Relationship Id="rId4" Type="http://schemas.openxmlformats.org/officeDocument/2006/relationships/image" Target="../media/image9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8.wav"/><Relationship Id="rId1" Type="http://schemas.microsoft.com/office/2007/relationships/media" Target="../media/media78.wav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79.wav"/><Relationship Id="rId1" Type="http://schemas.microsoft.com/office/2007/relationships/media" Target="../media/media79.wav"/><Relationship Id="rId5" Type="http://schemas.openxmlformats.org/officeDocument/2006/relationships/image" Target="../media/image55.png"/><Relationship Id="rId4" Type="http://schemas.openxmlformats.org/officeDocument/2006/relationships/image" Target="../media/image9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0.wav"/><Relationship Id="rId1" Type="http://schemas.microsoft.com/office/2007/relationships/media" Target="../media/media80.wav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A_1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11653" y="5843736"/>
            <a:ext cx="609600" cy="609600"/>
          </a:xfrm>
          <a:prstGeom prst="rect">
            <a:avLst/>
          </a:prstGeom>
        </p:spPr>
      </p:pic>
      <p:cxnSp>
        <p:nvCxnSpPr>
          <p:cNvPr id="3" name="Straight Connector 2"/>
          <p:cNvCxnSpPr>
            <a:stCxn id="1026" idx="0"/>
            <a:endCxn id="1026" idx="2"/>
          </p:cNvCxnSpPr>
          <p:nvPr/>
        </p:nvCxnSpPr>
        <p:spPr>
          <a:xfrm>
            <a:off x="4572000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>
            <a:stCxn id="1026" idx="1"/>
            <a:endCxn id="1026" idx="3"/>
          </p:cNvCxnSpPr>
          <p:nvPr/>
        </p:nvCxnSpPr>
        <p:spPr>
          <a:xfrm>
            <a:off x="0" y="3429000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1026" idx="1"/>
            <a:endCxn id="1026" idx="3"/>
          </p:cNvCxnSpPr>
          <p:nvPr/>
        </p:nvCxnSpPr>
        <p:spPr>
          <a:xfrm>
            <a:off x="0" y="3429000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1026" idx="0"/>
            <a:endCxn id="1026" idx="2"/>
          </p:cNvCxnSpPr>
          <p:nvPr/>
        </p:nvCxnSpPr>
        <p:spPr>
          <a:xfrm>
            <a:off x="4572000" y="0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323528" y="260648"/>
            <a:ext cx="216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sp>
        <p:nvSpPr>
          <p:cNvPr id="30" name="TextBox 29"/>
          <p:cNvSpPr txBox="1"/>
          <p:nvPr/>
        </p:nvSpPr>
        <p:spPr>
          <a:xfrm>
            <a:off x="323527" y="244323"/>
            <a:ext cx="2347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   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57063" y="3068960"/>
            <a:ext cx="54895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3  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103662" y="3717032"/>
            <a:ext cx="764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921253" y="260648"/>
            <a:ext cx="720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   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418015" y="646937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491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738" y="0"/>
            <a:ext cx="9232738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C_2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5877272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11266" idx="1"/>
            <a:endCxn id="11266" idx="3"/>
          </p:cNvCxnSpPr>
          <p:nvPr/>
        </p:nvCxnSpPr>
        <p:spPr>
          <a:xfrm>
            <a:off x="-88738" y="3429000"/>
            <a:ext cx="9232738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11266" idx="0"/>
            <a:endCxn id="11266" idx="2"/>
          </p:cNvCxnSpPr>
          <p:nvPr/>
        </p:nvCxnSpPr>
        <p:spPr>
          <a:xfrm>
            <a:off x="4527631" y="0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32565" y="63602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60224" y="342900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58164" y="3369076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0" y="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6937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C2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47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726" y="0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C_3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27984" y="5877272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12290" idx="0"/>
            <a:endCxn id="12290" idx="2"/>
          </p:cNvCxnSpPr>
          <p:nvPr/>
        </p:nvCxnSpPr>
        <p:spPr>
          <a:xfrm>
            <a:off x="4551274" y="0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12290" idx="1"/>
            <a:endCxn id="12290" idx="3"/>
          </p:cNvCxnSpPr>
          <p:nvPr/>
        </p:nvCxnSpPr>
        <p:spPr>
          <a:xfrm>
            <a:off x="-20726" y="3429000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0649" y="71966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649" y="342900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90730" y="342900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90730" y="49751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18015" y="646937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C3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93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C_4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55976" y="5891591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13314" idx="1"/>
            <a:endCxn id="13314" idx="3"/>
          </p:cNvCxnSpPr>
          <p:nvPr/>
        </p:nvCxnSpPr>
        <p:spPr>
          <a:xfrm>
            <a:off x="0" y="3429000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13314" idx="0"/>
            <a:endCxn id="13314" idx="2"/>
          </p:cNvCxnSpPr>
          <p:nvPr/>
        </p:nvCxnSpPr>
        <p:spPr>
          <a:xfrm>
            <a:off x="4572000" y="0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59" y="44624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9" y="342900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60776" y="342900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14394" y="35982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6937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C4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139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D_13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65468" y="5877272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14338" idx="1"/>
            <a:endCxn id="14338" idx="3"/>
          </p:cNvCxnSpPr>
          <p:nvPr/>
        </p:nvCxnSpPr>
        <p:spPr>
          <a:xfrm>
            <a:off x="0" y="3429000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14338" idx="0"/>
            <a:endCxn id="14338" idx="2"/>
          </p:cNvCxnSpPr>
          <p:nvPr/>
        </p:nvCxnSpPr>
        <p:spPr>
          <a:xfrm>
            <a:off x="4572000" y="0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59" y="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9" y="3378694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60776" y="3378694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68657" y="-5682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18015" y="646937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D1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56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D_14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92736" y="5877272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15362" idx="1"/>
            <a:endCxn id="15362" idx="3"/>
          </p:cNvCxnSpPr>
          <p:nvPr/>
        </p:nvCxnSpPr>
        <p:spPr>
          <a:xfrm>
            <a:off x="0" y="3429000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15362" idx="0"/>
            <a:endCxn id="15362" idx="2"/>
          </p:cNvCxnSpPr>
          <p:nvPr/>
        </p:nvCxnSpPr>
        <p:spPr>
          <a:xfrm>
            <a:off x="4572000" y="0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4370" y="44623"/>
            <a:ext cx="2160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9" y="3428999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60776" y="3428999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68657" y="44623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6937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D2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905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D_15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99992" y="5877272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16386" idx="1"/>
            <a:endCxn id="16386" idx="3"/>
          </p:cNvCxnSpPr>
          <p:nvPr/>
        </p:nvCxnSpPr>
        <p:spPr>
          <a:xfrm>
            <a:off x="0" y="3429001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16386" idx="0"/>
            <a:endCxn id="16386" idx="2"/>
          </p:cNvCxnSpPr>
          <p:nvPr/>
        </p:nvCxnSpPr>
        <p:spPr>
          <a:xfrm>
            <a:off x="4572000" y="1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1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5948" y="342900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99992" y="3428999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61750" y="44624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6937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D3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68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D_16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99992" y="5877272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17410" idx="1"/>
            <a:endCxn id="17410" idx="3"/>
          </p:cNvCxnSpPr>
          <p:nvPr/>
        </p:nvCxnSpPr>
        <p:spPr>
          <a:xfrm>
            <a:off x="0" y="3429000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17410" idx="0"/>
            <a:endCxn id="17410" idx="2"/>
          </p:cNvCxnSpPr>
          <p:nvPr/>
        </p:nvCxnSpPr>
        <p:spPr>
          <a:xfrm>
            <a:off x="4572000" y="0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59" y="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91" y="342900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98635" y="342900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98635" y="1222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6937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D4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31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600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E_17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01231" y="5949280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18434" idx="0"/>
            <a:endCxn id="18434" idx="2"/>
          </p:cNvCxnSpPr>
          <p:nvPr/>
        </p:nvCxnSpPr>
        <p:spPr>
          <a:xfrm>
            <a:off x="4572000" y="-11600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18434" idx="1"/>
            <a:endCxn id="18434" idx="3"/>
          </p:cNvCxnSpPr>
          <p:nvPr/>
        </p:nvCxnSpPr>
        <p:spPr>
          <a:xfrm>
            <a:off x="0" y="3417400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10334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9" y="3428999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60776" y="3428999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68657" y="44623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418015" y="646937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480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E_18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7371" y="5877272"/>
            <a:ext cx="609600" cy="609600"/>
          </a:xfrm>
          <a:prstGeom prst="rect">
            <a:avLst/>
          </a:prstGeom>
        </p:spPr>
      </p:pic>
      <p:cxnSp>
        <p:nvCxnSpPr>
          <p:cNvPr id="6" name="Straight Connector 5"/>
          <p:cNvCxnSpPr>
            <a:stCxn id="19458" idx="0"/>
            <a:endCxn id="19458" idx="2"/>
          </p:cNvCxnSpPr>
          <p:nvPr/>
        </p:nvCxnSpPr>
        <p:spPr>
          <a:xfrm>
            <a:off x="4572000" y="1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19458" idx="1"/>
            <a:endCxn id="19458" idx="3"/>
          </p:cNvCxnSpPr>
          <p:nvPr/>
        </p:nvCxnSpPr>
        <p:spPr>
          <a:xfrm>
            <a:off x="0" y="3429001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59" y="1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59" y="3428999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3838" y="3404588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83838" y="1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18015" y="646937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sz="1000" dirty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24488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E_19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27984" y="5877272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20482" idx="0"/>
            <a:endCxn id="20482" idx="2"/>
          </p:cNvCxnSpPr>
          <p:nvPr/>
        </p:nvCxnSpPr>
        <p:spPr>
          <a:xfrm>
            <a:off x="4572000" y="1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20482" idx="1"/>
            <a:endCxn id="20482" idx="3"/>
          </p:cNvCxnSpPr>
          <p:nvPr/>
        </p:nvCxnSpPr>
        <p:spPr>
          <a:xfrm>
            <a:off x="0" y="3429001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496" y="1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496" y="3429001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95674" y="3429001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0" y="1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6937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E3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9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A_2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5805264"/>
            <a:ext cx="609600" cy="609600"/>
          </a:xfrm>
          <a:prstGeom prst="rect">
            <a:avLst/>
          </a:prstGeom>
        </p:spPr>
      </p:pic>
      <p:cxnSp>
        <p:nvCxnSpPr>
          <p:cNvPr id="6" name="Straight Connector 5"/>
          <p:cNvCxnSpPr>
            <a:stCxn id="2050" idx="0"/>
            <a:endCxn id="2050" idx="2"/>
          </p:cNvCxnSpPr>
          <p:nvPr/>
        </p:nvCxnSpPr>
        <p:spPr>
          <a:xfrm>
            <a:off x="4572000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2050" idx="1"/>
            <a:endCxn id="2050" idx="3"/>
          </p:cNvCxnSpPr>
          <p:nvPr/>
        </p:nvCxnSpPr>
        <p:spPr>
          <a:xfrm>
            <a:off x="0" y="3429000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2050" idx="1"/>
            <a:endCxn id="2050" idx="3"/>
          </p:cNvCxnSpPr>
          <p:nvPr/>
        </p:nvCxnSpPr>
        <p:spPr>
          <a:xfrm>
            <a:off x="0" y="3429000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2050" idx="0"/>
            <a:endCxn id="2050" idx="2"/>
          </p:cNvCxnSpPr>
          <p:nvPr/>
        </p:nvCxnSpPr>
        <p:spPr>
          <a:xfrm>
            <a:off x="4572000" y="0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2" name="TextBox 2051"/>
          <p:cNvSpPr txBox="1"/>
          <p:nvPr/>
        </p:nvSpPr>
        <p:spPr>
          <a:xfrm>
            <a:off x="323528" y="111174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90965" y="3447250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775189" y="116632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716016" y="3573016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604448" y="6611779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sz="1000" dirty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346850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E_20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27984" y="5928347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21506" idx="0"/>
            <a:endCxn id="21506" idx="2"/>
          </p:cNvCxnSpPr>
          <p:nvPr/>
        </p:nvCxnSpPr>
        <p:spPr>
          <a:xfrm>
            <a:off x="4572000" y="1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21506" idx="1"/>
            <a:endCxn id="21506" idx="3"/>
          </p:cNvCxnSpPr>
          <p:nvPr/>
        </p:nvCxnSpPr>
        <p:spPr>
          <a:xfrm>
            <a:off x="0" y="3429001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2497" y="46833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728" y="342900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05536" y="3395711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34129" y="1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6937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E4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089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F_21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75212" y="5840045"/>
            <a:ext cx="609600" cy="681608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23554" idx="0"/>
            <a:endCxn id="23554" idx="2"/>
          </p:cNvCxnSpPr>
          <p:nvPr/>
        </p:nvCxnSpPr>
        <p:spPr>
          <a:xfrm>
            <a:off x="4572000" y="0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23554" idx="1"/>
            <a:endCxn id="23554" idx="3"/>
          </p:cNvCxnSpPr>
          <p:nvPr/>
        </p:nvCxnSpPr>
        <p:spPr>
          <a:xfrm>
            <a:off x="0" y="3429000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470" y="2209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5470" y="342900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34144" y="3432206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20827" y="2209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6937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F1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31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F_22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18911" y="5892121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24578" idx="0"/>
            <a:endCxn id="24578" idx="2"/>
          </p:cNvCxnSpPr>
          <p:nvPr/>
        </p:nvCxnSpPr>
        <p:spPr>
          <a:xfrm>
            <a:off x="4572000" y="0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24578" idx="1"/>
            <a:endCxn id="24578" idx="3"/>
          </p:cNvCxnSpPr>
          <p:nvPr/>
        </p:nvCxnSpPr>
        <p:spPr>
          <a:xfrm>
            <a:off x="0" y="3429000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933" y="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933" y="3428999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96463" y="342900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02382" y="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6937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F2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376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F_23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99992" y="6021288"/>
            <a:ext cx="609600" cy="473234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25602" idx="1"/>
            <a:endCxn id="25602" idx="3"/>
          </p:cNvCxnSpPr>
          <p:nvPr/>
        </p:nvCxnSpPr>
        <p:spPr>
          <a:xfrm>
            <a:off x="0" y="3429001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25602" idx="0"/>
            <a:endCxn id="25602" idx="2"/>
          </p:cNvCxnSpPr>
          <p:nvPr/>
        </p:nvCxnSpPr>
        <p:spPr>
          <a:xfrm>
            <a:off x="4572000" y="1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59" y="44623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9" y="3428999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16763" y="3428998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41423" y="1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6937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F3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30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F_24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55976" y="5901200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26626" idx="0"/>
            <a:endCxn id="26626" idx="2"/>
          </p:cNvCxnSpPr>
          <p:nvPr/>
        </p:nvCxnSpPr>
        <p:spPr>
          <a:xfrm>
            <a:off x="4572000" y="0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26626" idx="1"/>
            <a:endCxn id="26626" idx="3"/>
          </p:cNvCxnSpPr>
          <p:nvPr/>
        </p:nvCxnSpPr>
        <p:spPr>
          <a:xfrm>
            <a:off x="0" y="3429000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44623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30" y="3428999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33528" y="3422341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8764" y="44623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6937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F4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148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G_25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46725" y="5877272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27650" idx="0"/>
            <a:endCxn id="27650" idx="2"/>
          </p:cNvCxnSpPr>
          <p:nvPr/>
        </p:nvCxnSpPr>
        <p:spPr>
          <a:xfrm>
            <a:off x="4572000" y="0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27650" idx="1"/>
            <a:endCxn id="27650" idx="3"/>
          </p:cNvCxnSpPr>
          <p:nvPr/>
        </p:nvCxnSpPr>
        <p:spPr>
          <a:xfrm>
            <a:off x="0" y="3429000"/>
            <a:ext cx="9143999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44623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8774" y="3428999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982" y="3395709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1999" y="27102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6937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5837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G_26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35875" y="5877272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28674" idx="0"/>
            <a:endCxn id="28674" idx="2"/>
          </p:cNvCxnSpPr>
          <p:nvPr/>
        </p:nvCxnSpPr>
        <p:spPr>
          <a:xfrm>
            <a:off x="4572000" y="1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28674" idx="1"/>
            <a:endCxn id="28674" idx="3"/>
          </p:cNvCxnSpPr>
          <p:nvPr/>
        </p:nvCxnSpPr>
        <p:spPr>
          <a:xfrm>
            <a:off x="0" y="3429001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43361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715" y="3429001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07535" y="3429001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1863" y="4336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6937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G2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1401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G_27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99992" y="5949280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29698" idx="0"/>
            <a:endCxn id="29698" idx="2"/>
          </p:cNvCxnSpPr>
          <p:nvPr/>
        </p:nvCxnSpPr>
        <p:spPr>
          <a:xfrm>
            <a:off x="4572000" y="0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29698" idx="1"/>
            <a:endCxn id="29698" idx="3"/>
          </p:cNvCxnSpPr>
          <p:nvPr/>
        </p:nvCxnSpPr>
        <p:spPr>
          <a:xfrm>
            <a:off x="0" y="3429000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7786" y="3377707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42031" y="3377707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49912" y="-6669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6937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GB" sz="1000" dirty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416011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G_28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19348" y="5852135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30722" idx="0"/>
            <a:endCxn id="30722" idx="2"/>
          </p:cNvCxnSpPr>
          <p:nvPr/>
        </p:nvCxnSpPr>
        <p:spPr>
          <a:xfrm>
            <a:off x="4572000" y="1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30722" idx="1"/>
            <a:endCxn id="30722" idx="3"/>
          </p:cNvCxnSpPr>
          <p:nvPr/>
        </p:nvCxnSpPr>
        <p:spPr>
          <a:xfrm>
            <a:off x="0" y="3429001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3525" y="27854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9" y="3428999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92716" y="3404588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95675" y="27853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6937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G4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69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35" y="0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H_29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55976" y="5934738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31746" idx="1"/>
            <a:endCxn id="31746" idx="3"/>
          </p:cNvCxnSpPr>
          <p:nvPr/>
        </p:nvCxnSpPr>
        <p:spPr>
          <a:xfrm>
            <a:off x="-12835" y="3429000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31746" idx="0"/>
            <a:endCxn id="31746" idx="2"/>
          </p:cNvCxnSpPr>
          <p:nvPr/>
        </p:nvCxnSpPr>
        <p:spPr>
          <a:xfrm>
            <a:off x="4559165" y="0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59" y="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267" y="3467717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84815" y="342900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03555" y="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18015" y="646937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H1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5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_3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66985" y="5915744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4098" idx="0"/>
            <a:endCxn id="4098" idx="2"/>
          </p:cNvCxnSpPr>
          <p:nvPr/>
        </p:nvCxnSpPr>
        <p:spPr>
          <a:xfrm>
            <a:off x="4572000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4098" idx="1"/>
            <a:endCxn id="4098" idx="3"/>
          </p:cNvCxnSpPr>
          <p:nvPr/>
        </p:nvCxnSpPr>
        <p:spPr>
          <a:xfrm>
            <a:off x="0" y="3429000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4098" idx="1"/>
            <a:endCxn id="4098" idx="3"/>
          </p:cNvCxnSpPr>
          <p:nvPr/>
        </p:nvCxnSpPr>
        <p:spPr>
          <a:xfrm>
            <a:off x="0" y="3429000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4098" idx="0"/>
            <a:endCxn id="4098" idx="2"/>
          </p:cNvCxnSpPr>
          <p:nvPr/>
        </p:nvCxnSpPr>
        <p:spPr>
          <a:xfrm>
            <a:off x="4572000" y="0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75928" y="263574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927589" y="269032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43365" y="3599650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788553" y="3599650"/>
            <a:ext cx="576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23920" y="659248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sz="1000" dirty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04460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H_30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54474" y="5949280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32770" idx="1"/>
            <a:endCxn id="32770" idx="3"/>
          </p:cNvCxnSpPr>
          <p:nvPr/>
        </p:nvCxnSpPr>
        <p:spPr>
          <a:xfrm>
            <a:off x="0" y="3429001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32770" idx="0"/>
            <a:endCxn id="32770" idx="2"/>
          </p:cNvCxnSpPr>
          <p:nvPr/>
        </p:nvCxnSpPr>
        <p:spPr>
          <a:xfrm>
            <a:off x="4572000" y="1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7504" y="19964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925" y="3429001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0" y="3429001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0" y="19963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6937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H2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105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H_31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82851" y="5858782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33794" idx="0"/>
            <a:endCxn id="33794" idx="2"/>
          </p:cNvCxnSpPr>
          <p:nvPr/>
        </p:nvCxnSpPr>
        <p:spPr>
          <a:xfrm>
            <a:off x="4572000" y="1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33794" idx="1"/>
            <a:endCxn id="33794" idx="3"/>
          </p:cNvCxnSpPr>
          <p:nvPr/>
        </p:nvCxnSpPr>
        <p:spPr>
          <a:xfrm>
            <a:off x="0" y="3429001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687" y="36967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35541" y="3428999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24276" y="3428999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32157" y="44623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6937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H3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003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H_32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64338" y="5894040"/>
            <a:ext cx="609600" cy="609600"/>
          </a:xfrm>
          <a:prstGeom prst="rect">
            <a:avLst/>
          </a:prstGeom>
        </p:spPr>
      </p:pic>
      <p:cxnSp>
        <p:nvCxnSpPr>
          <p:cNvPr id="6" name="Straight Connector 5"/>
          <p:cNvCxnSpPr>
            <a:stCxn id="34818" idx="0"/>
            <a:endCxn id="34818" idx="2"/>
          </p:cNvCxnSpPr>
          <p:nvPr/>
        </p:nvCxnSpPr>
        <p:spPr>
          <a:xfrm>
            <a:off x="4572000" y="1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34818" idx="1"/>
            <a:endCxn id="34818" idx="3"/>
          </p:cNvCxnSpPr>
          <p:nvPr/>
        </p:nvCxnSpPr>
        <p:spPr>
          <a:xfrm>
            <a:off x="0" y="3429001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0371" y="36734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573" y="342900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92940" y="3395711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85053" y="1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418015" y="646937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H4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711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I_33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33159" y="5877272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35842" idx="0"/>
            <a:endCxn id="35842" idx="2"/>
          </p:cNvCxnSpPr>
          <p:nvPr/>
        </p:nvCxnSpPr>
        <p:spPr>
          <a:xfrm>
            <a:off x="4572000" y="1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35842" idx="1"/>
            <a:endCxn id="35842" idx="3"/>
          </p:cNvCxnSpPr>
          <p:nvPr/>
        </p:nvCxnSpPr>
        <p:spPr>
          <a:xfrm>
            <a:off x="0" y="3429001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59" y="45846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9" y="342900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68058" y="3429001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36119" y="44624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6937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3985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I_34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55976" y="5918956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36866" idx="0"/>
            <a:endCxn id="36866" idx="2"/>
          </p:cNvCxnSpPr>
          <p:nvPr/>
        </p:nvCxnSpPr>
        <p:spPr>
          <a:xfrm>
            <a:off x="4572000" y="1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36866" idx="1"/>
            <a:endCxn id="36866" idx="3"/>
          </p:cNvCxnSpPr>
          <p:nvPr/>
        </p:nvCxnSpPr>
        <p:spPr>
          <a:xfrm>
            <a:off x="0" y="3429001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6308" y="1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567" y="3429001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51285" y="3429001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25267" y="1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6937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sz="1000" dirty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576435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I_35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02447" y="5909600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37890" idx="0"/>
            <a:endCxn id="37890" idx="2"/>
          </p:cNvCxnSpPr>
          <p:nvPr/>
        </p:nvCxnSpPr>
        <p:spPr>
          <a:xfrm>
            <a:off x="4572000" y="1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3573016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31579" y="1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31579" y="3573015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69042" y="3573016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07247" y="1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6937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sz="1000" dirty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96580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I_36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47570" y="5921917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38914" idx="0"/>
            <a:endCxn id="38914" idx="2"/>
          </p:cNvCxnSpPr>
          <p:nvPr/>
        </p:nvCxnSpPr>
        <p:spPr>
          <a:xfrm>
            <a:off x="4572000" y="1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38914" idx="1"/>
            <a:endCxn id="38914" idx="3"/>
          </p:cNvCxnSpPr>
          <p:nvPr/>
        </p:nvCxnSpPr>
        <p:spPr>
          <a:xfrm>
            <a:off x="0" y="3429001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59" y="44622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9" y="3428999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43855" y="3395709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3837" y="44623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6937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sz="1000" dirty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4823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J_37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27984" y="5891337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39938" idx="1"/>
            <a:endCxn id="39938" idx="3"/>
          </p:cNvCxnSpPr>
          <p:nvPr/>
        </p:nvCxnSpPr>
        <p:spPr>
          <a:xfrm>
            <a:off x="0" y="3429000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39938" idx="0"/>
            <a:endCxn id="39938" idx="2"/>
          </p:cNvCxnSpPr>
          <p:nvPr/>
        </p:nvCxnSpPr>
        <p:spPr>
          <a:xfrm>
            <a:off x="4572000" y="0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959" y="28091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9" y="342900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05536" y="342900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1864" y="28091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6937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J1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6617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J_38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03324" y="5877272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40962" idx="0"/>
            <a:endCxn id="40962" idx="2"/>
          </p:cNvCxnSpPr>
          <p:nvPr/>
        </p:nvCxnSpPr>
        <p:spPr>
          <a:xfrm>
            <a:off x="4572000" y="1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40962" idx="1"/>
            <a:endCxn id="40962" idx="3"/>
          </p:cNvCxnSpPr>
          <p:nvPr/>
        </p:nvCxnSpPr>
        <p:spPr>
          <a:xfrm>
            <a:off x="0" y="3429001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9688" y="1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1891" y="3429001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80876" y="3429001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98635" y="1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6937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J2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787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J_39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18470" y="5867660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41986" idx="1"/>
            <a:endCxn id="41986" idx="3"/>
          </p:cNvCxnSpPr>
          <p:nvPr/>
        </p:nvCxnSpPr>
        <p:spPr>
          <a:xfrm>
            <a:off x="0" y="3429001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41986" idx="0"/>
            <a:endCxn id="41986" idx="2"/>
          </p:cNvCxnSpPr>
          <p:nvPr/>
        </p:nvCxnSpPr>
        <p:spPr>
          <a:xfrm>
            <a:off x="4572000" y="1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8583" y="221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583" y="3377708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17829" y="3377708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07246" y="-6668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6937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J3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8043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0"/>
            <a:ext cx="918051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A_4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5877272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5122" idx="0"/>
            <a:endCxn id="5122" idx="2"/>
          </p:cNvCxnSpPr>
          <p:nvPr/>
        </p:nvCxnSpPr>
        <p:spPr>
          <a:xfrm>
            <a:off x="4553744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5122" idx="3"/>
            <a:endCxn id="5122" idx="3"/>
          </p:cNvCxnSpPr>
          <p:nvPr/>
        </p:nvCxnSpPr>
        <p:spPr>
          <a:xfrm>
            <a:off x="9144000" y="3429000"/>
            <a:ext cx="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>
            <a:stCxn id="5122" idx="1"/>
            <a:endCxn id="5122" idx="3"/>
          </p:cNvCxnSpPr>
          <p:nvPr/>
        </p:nvCxnSpPr>
        <p:spPr>
          <a:xfrm>
            <a:off x="-36512" y="3429000"/>
            <a:ext cx="9180512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5122" idx="0"/>
            <a:endCxn id="5122" idx="2"/>
          </p:cNvCxnSpPr>
          <p:nvPr/>
        </p:nvCxnSpPr>
        <p:spPr>
          <a:xfrm>
            <a:off x="4553744" y="0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33007" y="18864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16983" y="3501008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876800" y="3501008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884681" y="116632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04448" y="6611779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GB" sz="1000" dirty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2872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J_40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72745" y="5879497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43010" idx="0"/>
            <a:endCxn id="43010" idx="2"/>
          </p:cNvCxnSpPr>
          <p:nvPr/>
        </p:nvCxnSpPr>
        <p:spPr>
          <a:xfrm>
            <a:off x="4572000" y="0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43010" idx="1"/>
            <a:endCxn id="43010" idx="3"/>
          </p:cNvCxnSpPr>
          <p:nvPr/>
        </p:nvCxnSpPr>
        <p:spPr>
          <a:xfrm>
            <a:off x="0" y="3429000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59" y="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9" y="342900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82852" y="342900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07513" y="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6937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J4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55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K_41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10843" y="5949280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44034" idx="0"/>
            <a:endCxn id="44034" idx="2"/>
          </p:cNvCxnSpPr>
          <p:nvPr/>
        </p:nvCxnSpPr>
        <p:spPr>
          <a:xfrm>
            <a:off x="4572000" y="1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44034" idx="1"/>
            <a:endCxn id="44034" idx="3"/>
          </p:cNvCxnSpPr>
          <p:nvPr/>
        </p:nvCxnSpPr>
        <p:spPr>
          <a:xfrm>
            <a:off x="0" y="3429001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32" y="36967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986" y="3428999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0" y="3395709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4824" y="18225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6937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91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K_42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03204" y="5877272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45058" idx="0"/>
            <a:endCxn id="45058" idx="2"/>
          </p:cNvCxnSpPr>
          <p:nvPr/>
        </p:nvCxnSpPr>
        <p:spPr>
          <a:xfrm>
            <a:off x="4572000" y="0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45058" idx="1"/>
            <a:endCxn id="45058" idx="3"/>
          </p:cNvCxnSpPr>
          <p:nvPr/>
        </p:nvCxnSpPr>
        <p:spPr>
          <a:xfrm>
            <a:off x="0" y="3429000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59" y="44624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9" y="342900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84331" y="3395709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08004" y="44624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6937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K2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966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K_43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46462" y="5949280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46082" idx="0"/>
            <a:endCxn id="46082" idx="2"/>
          </p:cNvCxnSpPr>
          <p:nvPr/>
        </p:nvCxnSpPr>
        <p:spPr>
          <a:xfrm>
            <a:off x="4572000" y="0"/>
            <a:ext cx="0" cy="6857999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46082" idx="1"/>
            <a:endCxn id="46082" idx="3"/>
          </p:cNvCxnSpPr>
          <p:nvPr/>
        </p:nvCxnSpPr>
        <p:spPr>
          <a:xfrm>
            <a:off x="0" y="3429000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851" y="44624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9" y="342900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82586" y="3395709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35238" y="44623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6937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K3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326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K_44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99992" y="5877272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47106" idx="0"/>
            <a:endCxn id="47106" idx="2"/>
          </p:cNvCxnSpPr>
          <p:nvPr/>
        </p:nvCxnSpPr>
        <p:spPr>
          <a:xfrm>
            <a:off x="4572000" y="1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47106" idx="1"/>
            <a:endCxn id="47106" idx="3"/>
          </p:cNvCxnSpPr>
          <p:nvPr/>
        </p:nvCxnSpPr>
        <p:spPr>
          <a:xfrm>
            <a:off x="0" y="3429001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6028" y="44622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860" y="3428999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88768" y="3423327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8768" y="44623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6937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K4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421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L_45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00606" y="5932512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48130" idx="1"/>
            <a:endCxn id="48130" idx="3"/>
          </p:cNvCxnSpPr>
          <p:nvPr/>
        </p:nvCxnSpPr>
        <p:spPr>
          <a:xfrm>
            <a:off x="0" y="3429001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48130" idx="0"/>
            <a:endCxn id="48130" idx="2"/>
          </p:cNvCxnSpPr>
          <p:nvPr/>
        </p:nvCxnSpPr>
        <p:spPr>
          <a:xfrm>
            <a:off x="4572000" y="1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61104" y="44623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9" y="3428999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05541" y="3428998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6933" y="9347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6937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L1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8535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L_46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80878" y="5904681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49154" idx="1"/>
            <a:endCxn id="49154" idx="3"/>
          </p:cNvCxnSpPr>
          <p:nvPr/>
        </p:nvCxnSpPr>
        <p:spPr>
          <a:xfrm>
            <a:off x="0" y="3429000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49154" idx="0"/>
            <a:endCxn id="49154" idx="2"/>
          </p:cNvCxnSpPr>
          <p:nvPr/>
        </p:nvCxnSpPr>
        <p:spPr>
          <a:xfrm>
            <a:off x="4572000" y="0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267" y="28089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9" y="3428999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80878" y="3428998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80878" y="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6937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L2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469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L_47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92735" y="5887376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4724677" y="0"/>
            <a:ext cx="27002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50178" idx="1"/>
            <a:endCxn id="50178" idx="3"/>
          </p:cNvCxnSpPr>
          <p:nvPr/>
        </p:nvCxnSpPr>
        <p:spPr>
          <a:xfrm>
            <a:off x="0" y="3429000"/>
            <a:ext cx="9143999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59" y="44624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59" y="342900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60776" y="342900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668657" y="44624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418015" y="646937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L3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174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L_48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55976" y="5877272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51202" idx="1"/>
            <a:endCxn id="51202" idx="3"/>
          </p:cNvCxnSpPr>
          <p:nvPr/>
        </p:nvCxnSpPr>
        <p:spPr>
          <a:xfrm>
            <a:off x="0" y="3429001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51202" idx="0"/>
            <a:endCxn id="51202" idx="2"/>
          </p:cNvCxnSpPr>
          <p:nvPr/>
        </p:nvCxnSpPr>
        <p:spPr>
          <a:xfrm>
            <a:off x="4572000" y="1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880" y="44622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80" y="3428999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33528" y="3356992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0" y="18224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6937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L4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357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M_49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27984" y="5949280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52226" idx="1"/>
            <a:endCxn id="52226" idx="3"/>
          </p:cNvCxnSpPr>
          <p:nvPr/>
        </p:nvCxnSpPr>
        <p:spPr>
          <a:xfrm>
            <a:off x="0" y="3429000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52226" idx="0"/>
            <a:endCxn id="52226" idx="2"/>
          </p:cNvCxnSpPr>
          <p:nvPr/>
        </p:nvCxnSpPr>
        <p:spPr>
          <a:xfrm>
            <a:off x="4572000" y="0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1526" y="28842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484" y="3413218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69042" y="3413217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0" y="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9514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553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B_1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5227" y="5877272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4265227" y="0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6146" idx="1"/>
            <a:endCxn id="6146" idx="3"/>
          </p:cNvCxnSpPr>
          <p:nvPr/>
        </p:nvCxnSpPr>
        <p:spPr>
          <a:xfrm>
            <a:off x="0" y="3429000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1552" y="100097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9" y="3428999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355976" y="342900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354003" y="44623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6937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B1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739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M_50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flipV="1">
            <a:off x="4355976" y="5904892"/>
            <a:ext cx="609600" cy="631304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53250" idx="0"/>
            <a:endCxn id="53250" idx="2"/>
          </p:cNvCxnSpPr>
          <p:nvPr/>
        </p:nvCxnSpPr>
        <p:spPr>
          <a:xfrm>
            <a:off x="4572000" y="0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53250" idx="1"/>
            <a:endCxn id="53250" idx="3"/>
          </p:cNvCxnSpPr>
          <p:nvPr/>
        </p:nvCxnSpPr>
        <p:spPr>
          <a:xfrm>
            <a:off x="0" y="3429000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59" y="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9" y="3428999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0" y="3428998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0" y="44622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9514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GB" sz="1000" dirty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1079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M_51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20728" y="5832673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54274" idx="0"/>
            <a:endCxn id="54274" idx="2"/>
          </p:cNvCxnSpPr>
          <p:nvPr/>
        </p:nvCxnSpPr>
        <p:spPr>
          <a:xfrm>
            <a:off x="4572000" y="0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54274" idx="1"/>
            <a:endCxn id="54274" idx="3"/>
          </p:cNvCxnSpPr>
          <p:nvPr/>
        </p:nvCxnSpPr>
        <p:spPr>
          <a:xfrm>
            <a:off x="0" y="3429000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0523" y="20375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754" y="3387572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54506" y="3387571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0" y="20375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9514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M3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075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M_52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0" y="5894040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55298" idx="1"/>
            <a:endCxn id="55298" idx="3"/>
          </p:cNvCxnSpPr>
          <p:nvPr/>
        </p:nvCxnSpPr>
        <p:spPr>
          <a:xfrm>
            <a:off x="0" y="3429001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55298" idx="0"/>
            <a:endCxn id="55298" idx="2"/>
          </p:cNvCxnSpPr>
          <p:nvPr/>
        </p:nvCxnSpPr>
        <p:spPr>
          <a:xfrm>
            <a:off x="4572000" y="1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10334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9" y="3428999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0" y="3395709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0" y="10333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9514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GB" sz="1000" dirty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98595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N_53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35381" y="5901747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56322" idx="1"/>
            <a:endCxn id="56322" idx="3"/>
          </p:cNvCxnSpPr>
          <p:nvPr/>
        </p:nvCxnSpPr>
        <p:spPr>
          <a:xfrm>
            <a:off x="0" y="3429000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644008" y="116632"/>
            <a:ext cx="0" cy="6741368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8661" y="19213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27158" y="342900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32659" y="342900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40540" y="44624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9514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N1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97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N_54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99992" y="5877272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57346" idx="1"/>
            <a:endCxn id="57346" idx="3"/>
          </p:cNvCxnSpPr>
          <p:nvPr/>
        </p:nvCxnSpPr>
        <p:spPr>
          <a:xfrm>
            <a:off x="0" y="3429000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57346" idx="0"/>
            <a:endCxn id="57346" idx="2"/>
          </p:cNvCxnSpPr>
          <p:nvPr/>
        </p:nvCxnSpPr>
        <p:spPr>
          <a:xfrm>
            <a:off x="4572000" y="0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2810" y="44623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24691" y="3428999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35126" y="3428999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43007" y="44623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9514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N2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2500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N_55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69184" y="5877272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58370" idx="1"/>
            <a:endCxn id="58370" idx="3"/>
          </p:cNvCxnSpPr>
          <p:nvPr/>
        </p:nvCxnSpPr>
        <p:spPr>
          <a:xfrm>
            <a:off x="0" y="3429000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58370" idx="0"/>
            <a:endCxn id="58370" idx="2"/>
          </p:cNvCxnSpPr>
          <p:nvPr/>
        </p:nvCxnSpPr>
        <p:spPr>
          <a:xfrm>
            <a:off x="4572000" y="0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59" y="74452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9" y="3458829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0" y="3428734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0" y="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9514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N3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971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N_56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75412" y="5877272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59394" idx="1"/>
            <a:endCxn id="59394" idx="3"/>
          </p:cNvCxnSpPr>
          <p:nvPr/>
        </p:nvCxnSpPr>
        <p:spPr>
          <a:xfrm>
            <a:off x="0" y="3429000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59394" idx="0"/>
            <a:endCxn id="59394" idx="2"/>
          </p:cNvCxnSpPr>
          <p:nvPr/>
        </p:nvCxnSpPr>
        <p:spPr>
          <a:xfrm>
            <a:off x="4572000" y="0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646" y="3697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9" y="3388558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0" y="3388557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0" y="4182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9514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N4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61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O_57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55976" y="5920929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60418" idx="1"/>
            <a:endCxn id="60418" idx="3"/>
          </p:cNvCxnSpPr>
          <p:nvPr/>
        </p:nvCxnSpPr>
        <p:spPr>
          <a:xfrm>
            <a:off x="0" y="3429000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60418" idx="0"/>
            <a:endCxn id="60418" idx="2"/>
          </p:cNvCxnSpPr>
          <p:nvPr/>
        </p:nvCxnSpPr>
        <p:spPr>
          <a:xfrm>
            <a:off x="4572000" y="0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646" y="3697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9" y="3388558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0" y="3388557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0" y="4182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9514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99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O_58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47099" y="5918957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61442" idx="0"/>
            <a:endCxn id="61442" idx="2"/>
          </p:cNvCxnSpPr>
          <p:nvPr/>
        </p:nvCxnSpPr>
        <p:spPr>
          <a:xfrm>
            <a:off x="4572000" y="0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61442" idx="1"/>
            <a:endCxn id="61442" idx="3"/>
          </p:cNvCxnSpPr>
          <p:nvPr/>
        </p:nvCxnSpPr>
        <p:spPr>
          <a:xfrm>
            <a:off x="0" y="3429000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646" y="3697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9" y="3388558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0" y="3388557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0" y="4182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5477" y="649514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O2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79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O_59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55976" y="5877272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62466" idx="0"/>
            <a:endCxn id="62466" idx="2"/>
          </p:cNvCxnSpPr>
          <p:nvPr/>
        </p:nvCxnSpPr>
        <p:spPr>
          <a:xfrm>
            <a:off x="4572000" y="0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62466" idx="1"/>
            <a:endCxn id="62466" idx="3"/>
          </p:cNvCxnSpPr>
          <p:nvPr/>
        </p:nvCxnSpPr>
        <p:spPr>
          <a:xfrm>
            <a:off x="0" y="3429000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646" y="3697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9" y="3388558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0" y="3388557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0" y="4182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9514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O3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06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B_2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27984" y="5877272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7170" idx="0"/>
            <a:endCxn id="7170" idx="2"/>
          </p:cNvCxnSpPr>
          <p:nvPr/>
        </p:nvCxnSpPr>
        <p:spPr>
          <a:xfrm>
            <a:off x="4572000" y="0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3789040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59" y="109963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552" y="3796601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0" y="378904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05536" y="84552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6937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B2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3488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O_60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55976" y="5877272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63490" idx="1"/>
            <a:endCxn id="63490" idx="3"/>
          </p:cNvCxnSpPr>
          <p:nvPr/>
        </p:nvCxnSpPr>
        <p:spPr>
          <a:xfrm>
            <a:off x="0" y="3429000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63490" idx="0"/>
            <a:endCxn id="63490" idx="2"/>
          </p:cNvCxnSpPr>
          <p:nvPr/>
        </p:nvCxnSpPr>
        <p:spPr>
          <a:xfrm>
            <a:off x="4572000" y="0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646" y="3697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9" y="3388558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0" y="3388557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0" y="4182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9514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O4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3089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_61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27984" y="5882966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64514" idx="1"/>
            <a:endCxn id="64514" idx="3"/>
          </p:cNvCxnSpPr>
          <p:nvPr/>
        </p:nvCxnSpPr>
        <p:spPr>
          <a:xfrm>
            <a:off x="0" y="3429000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64514" idx="0"/>
            <a:endCxn id="64514" idx="2"/>
          </p:cNvCxnSpPr>
          <p:nvPr/>
        </p:nvCxnSpPr>
        <p:spPr>
          <a:xfrm>
            <a:off x="4572000" y="0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646" y="3697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9" y="3388558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0" y="3388557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0" y="4182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9514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P1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014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_62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5932512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65538" idx="0"/>
            <a:endCxn id="65538" idx="2"/>
          </p:cNvCxnSpPr>
          <p:nvPr/>
        </p:nvCxnSpPr>
        <p:spPr>
          <a:xfrm>
            <a:off x="4572000" y="0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65538" idx="1"/>
            <a:endCxn id="65538" idx="3"/>
          </p:cNvCxnSpPr>
          <p:nvPr/>
        </p:nvCxnSpPr>
        <p:spPr>
          <a:xfrm>
            <a:off x="0" y="3429000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2646" y="3697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59" y="3388558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572000" y="3388557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0" y="4182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418015" y="649514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P2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16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_63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06909" y="5901200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66562" idx="1"/>
            <a:endCxn id="66562" idx="3"/>
          </p:cNvCxnSpPr>
          <p:nvPr/>
        </p:nvCxnSpPr>
        <p:spPr>
          <a:xfrm>
            <a:off x="0" y="3429000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66562" idx="0"/>
            <a:endCxn id="66562" idx="2"/>
          </p:cNvCxnSpPr>
          <p:nvPr/>
        </p:nvCxnSpPr>
        <p:spPr>
          <a:xfrm>
            <a:off x="4572000" y="0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646" y="3697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9" y="3388558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0" y="3388557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0" y="4182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9514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P3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29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_64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08648" y="5885420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67586" idx="1"/>
            <a:endCxn id="67586" idx="3"/>
          </p:cNvCxnSpPr>
          <p:nvPr/>
        </p:nvCxnSpPr>
        <p:spPr>
          <a:xfrm>
            <a:off x="0" y="3429001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67586" idx="0"/>
            <a:endCxn id="67586" idx="2"/>
          </p:cNvCxnSpPr>
          <p:nvPr/>
        </p:nvCxnSpPr>
        <p:spPr>
          <a:xfrm>
            <a:off x="4572000" y="1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646" y="3697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9" y="3388558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0" y="3388557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0" y="4182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9514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P4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379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Q_65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27984" y="5860504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1026" idx="1"/>
            <a:endCxn id="1026" idx="3"/>
          </p:cNvCxnSpPr>
          <p:nvPr/>
        </p:nvCxnSpPr>
        <p:spPr>
          <a:xfrm>
            <a:off x="0" y="3429000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1026" idx="0"/>
            <a:endCxn id="1026" idx="2"/>
          </p:cNvCxnSpPr>
          <p:nvPr/>
        </p:nvCxnSpPr>
        <p:spPr>
          <a:xfrm>
            <a:off x="4572000" y="0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646" y="3697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9" y="3388558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0" y="3388557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0" y="4182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9514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Q1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9266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Q_66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55976" y="5927833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2050" idx="1"/>
            <a:endCxn id="2050" idx="3"/>
          </p:cNvCxnSpPr>
          <p:nvPr/>
        </p:nvCxnSpPr>
        <p:spPr>
          <a:xfrm>
            <a:off x="0" y="3429000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2050" idx="0"/>
            <a:endCxn id="2050" idx="2"/>
          </p:cNvCxnSpPr>
          <p:nvPr/>
        </p:nvCxnSpPr>
        <p:spPr>
          <a:xfrm>
            <a:off x="4572000" y="0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646" y="3697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9" y="3388558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0" y="3388557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0" y="4182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9514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Q2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392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Q_67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5949280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3074" idx="1"/>
            <a:endCxn id="3074" idx="3"/>
          </p:cNvCxnSpPr>
          <p:nvPr/>
        </p:nvCxnSpPr>
        <p:spPr>
          <a:xfrm>
            <a:off x="0" y="3429000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3074" idx="0"/>
            <a:endCxn id="3074" idx="2"/>
          </p:cNvCxnSpPr>
          <p:nvPr/>
        </p:nvCxnSpPr>
        <p:spPr>
          <a:xfrm>
            <a:off x="4572000" y="0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646" y="3697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9" y="3388558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0" y="3388557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0" y="4182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9514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Q3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878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Q_68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59045" y="5971447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4098" idx="1"/>
            <a:endCxn id="4098" idx="3"/>
          </p:cNvCxnSpPr>
          <p:nvPr/>
        </p:nvCxnSpPr>
        <p:spPr>
          <a:xfrm>
            <a:off x="0" y="3429000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4098" idx="0"/>
            <a:endCxn id="4098" idx="2"/>
          </p:cNvCxnSpPr>
          <p:nvPr/>
        </p:nvCxnSpPr>
        <p:spPr>
          <a:xfrm>
            <a:off x="4572000" y="0"/>
            <a:ext cx="0" cy="6857999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646" y="3697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9" y="3388558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0" y="3388557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0" y="4182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9514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Q4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455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R_69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13154" y="5918956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5122" idx="1"/>
            <a:endCxn id="5122" idx="3"/>
          </p:cNvCxnSpPr>
          <p:nvPr/>
        </p:nvCxnSpPr>
        <p:spPr>
          <a:xfrm>
            <a:off x="0" y="3429001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5122" idx="0"/>
            <a:endCxn id="5122" idx="2"/>
          </p:cNvCxnSpPr>
          <p:nvPr/>
        </p:nvCxnSpPr>
        <p:spPr>
          <a:xfrm>
            <a:off x="4572000" y="1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646" y="3697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9" y="3388558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0" y="3388557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0" y="4182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9514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7590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 w="1587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B_3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43968" y="5892324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8194" idx="0"/>
            <a:endCxn id="8194" idx="2"/>
          </p:cNvCxnSpPr>
          <p:nvPr/>
        </p:nvCxnSpPr>
        <p:spPr>
          <a:xfrm>
            <a:off x="4572001" y="0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8194" idx="1"/>
            <a:endCxn id="8194" idx="3"/>
          </p:cNvCxnSpPr>
          <p:nvPr/>
        </p:nvCxnSpPr>
        <p:spPr>
          <a:xfrm>
            <a:off x="1" y="3429000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59" y="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9" y="3441084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24654" y="3423328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32744" y="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6937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B3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647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0"/>
            <a:ext cx="925252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R_70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flipV="1">
            <a:off x="4617954" y="5949280"/>
            <a:ext cx="609600" cy="576064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6146" idx="1"/>
            <a:endCxn id="6146" idx="3"/>
          </p:cNvCxnSpPr>
          <p:nvPr/>
        </p:nvCxnSpPr>
        <p:spPr>
          <a:xfrm>
            <a:off x="-108520" y="3429000"/>
            <a:ext cx="925252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644704" y="144462"/>
            <a:ext cx="0" cy="6713538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108520" y="36969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108520" y="3385845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0" y="3388557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0" y="4182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9514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GB" sz="1000" dirty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1316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R_71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87893" y="5939295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7170" idx="1"/>
            <a:endCxn id="7170" idx="3"/>
          </p:cNvCxnSpPr>
          <p:nvPr/>
        </p:nvCxnSpPr>
        <p:spPr>
          <a:xfrm>
            <a:off x="1" y="3429000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7170" idx="0"/>
            <a:endCxn id="7170" idx="2"/>
          </p:cNvCxnSpPr>
          <p:nvPr/>
        </p:nvCxnSpPr>
        <p:spPr>
          <a:xfrm>
            <a:off x="4572001" y="0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646" y="3697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9" y="3388558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0" y="3388557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0" y="4182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9514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R3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80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R_72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37848" y="5932512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8194" idx="1"/>
            <a:endCxn id="8194" idx="3"/>
          </p:cNvCxnSpPr>
          <p:nvPr/>
        </p:nvCxnSpPr>
        <p:spPr>
          <a:xfrm>
            <a:off x="0" y="3429001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8194" idx="0"/>
            <a:endCxn id="8194" idx="2"/>
          </p:cNvCxnSpPr>
          <p:nvPr/>
        </p:nvCxnSpPr>
        <p:spPr>
          <a:xfrm>
            <a:off x="4572000" y="1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646" y="3697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9" y="3388558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0" y="3388557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0" y="4182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9514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R4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33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S_73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27984" y="5870621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9218" idx="1"/>
            <a:endCxn id="9218" idx="3"/>
          </p:cNvCxnSpPr>
          <p:nvPr/>
        </p:nvCxnSpPr>
        <p:spPr>
          <a:xfrm>
            <a:off x="0" y="3429000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9218" idx="0"/>
            <a:endCxn id="9218" idx="2"/>
          </p:cNvCxnSpPr>
          <p:nvPr/>
        </p:nvCxnSpPr>
        <p:spPr>
          <a:xfrm>
            <a:off x="4572000" y="0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646" y="3697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9" y="3388558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0" y="3388557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0" y="4182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9514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S1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321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9144000" cy="68579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S_74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27984" y="5912053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10242" idx="1"/>
            <a:endCxn id="10242" idx="3"/>
          </p:cNvCxnSpPr>
          <p:nvPr/>
        </p:nvCxnSpPr>
        <p:spPr>
          <a:xfrm>
            <a:off x="1" y="3429000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10242" idx="0"/>
            <a:endCxn id="10242" idx="2"/>
          </p:cNvCxnSpPr>
          <p:nvPr/>
        </p:nvCxnSpPr>
        <p:spPr>
          <a:xfrm>
            <a:off x="4572001" y="0"/>
            <a:ext cx="0" cy="6857999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646" y="3697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9" y="3388558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0" y="3388557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0" y="4182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9514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S2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92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S_75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13153" y="5949280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11266" idx="1"/>
            <a:endCxn id="11266" idx="3"/>
          </p:cNvCxnSpPr>
          <p:nvPr/>
        </p:nvCxnSpPr>
        <p:spPr>
          <a:xfrm>
            <a:off x="0" y="3429000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11266" idx="0"/>
            <a:endCxn id="11266" idx="2"/>
          </p:cNvCxnSpPr>
          <p:nvPr/>
        </p:nvCxnSpPr>
        <p:spPr>
          <a:xfrm>
            <a:off x="4572000" y="0"/>
            <a:ext cx="0" cy="6857999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9892" y="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31579" y="3351588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39462" y="3351587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39462" y="-32788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9514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S3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564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S_76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27984" y="5904681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12290" idx="1"/>
            <a:endCxn id="12290" idx="3"/>
          </p:cNvCxnSpPr>
          <p:nvPr/>
        </p:nvCxnSpPr>
        <p:spPr>
          <a:xfrm>
            <a:off x="0" y="3429000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12290" idx="0"/>
            <a:endCxn id="12290" idx="2"/>
          </p:cNvCxnSpPr>
          <p:nvPr/>
        </p:nvCxnSpPr>
        <p:spPr>
          <a:xfrm>
            <a:off x="4572000" y="0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-26688" y="-23715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48375" y="3327873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22666" y="3327872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22666" y="-56503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9514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S4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935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T_77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27984" y="5901200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13314" idx="1"/>
            <a:endCxn id="13314" idx="3"/>
          </p:cNvCxnSpPr>
          <p:nvPr/>
        </p:nvCxnSpPr>
        <p:spPr>
          <a:xfrm>
            <a:off x="0" y="3429001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13314" idx="0"/>
            <a:endCxn id="13314" idx="2"/>
          </p:cNvCxnSpPr>
          <p:nvPr/>
        </p:nvCxnSpPr>
        <p:spPr>
          <a:xfrm>
            <a:off x="4572000" y="1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0" y="-1263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21687" y="3350325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49354" y="3350324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49354" y="-34051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9514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970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T_78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55976" y="5932512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14338" idx="1"/>
            <a:endCxn id="14338" idx="3"/>
          </p:cNvCxnSpPr>
          <p:nvPr/>
        </p:nvCxnSpPr>
        <p:spPr>
          <a:xfrm>
            <a:off x="0" y="3429001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14338" idx="0"/>
            <a:endCxn id="14338" idx="2"/>
          </p:cNvCxnSpPr>
          <p:nvPr/>
        </p:nvCxnSpPr>
        <p:spPr>
          <a:xfrm>
            <a:off x="4572000" y="1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59" y="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20728" y="3351588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50313" y="3351587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50313" y="-32788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9514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T2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979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T_79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5917041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15362" idx="1"/>
            <a:endCxn id="15362" idx="3"/>
          </p:cNvCxnSpPr>
          <p:nvPr/>
        </p:nvCxnSpPr>
        <p:spPr>
          <a:xfrm>
            <a:off x="0" y="3429000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15362" idx="0"/>
            <a:endCxn id="15362" idx="2"/>
          </p:cNvCxnSpPr>
          <p:nvPr/>
        </p:nvCxnSpPr>
        <p:spPr>
          <a:xfrm>
            <a:off x="4572000" y="0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59" y="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20728" y="3351588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50313" y="3351587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50313" y="-32788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9514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T3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76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8"/>
            <a:ext cx="9144000" cy="6858000"/>
          </a:xfrm>
          <a:prstGeom prst="rect">
            <a:avLst/>
          </a:prstGeom>
          <a:noFill/>
          <a:ln w="1587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B_4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31196" y="5877272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9218" idx="0"/>
            <a:endCxn id="9218" idx="2"/>
          </p:cNvCxnSpPr>
          <p:nvPr/>
        </p:nvCxnSpPr>
        <p:spPr>
          <a:xfrm>
            <a:off x="4572000" y="248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9218" idx="1"/>
            <a:endCxn id="9218" idx="3"/>
          </p:cNvCxnSpPr>
          <p:nvPr/>
        </p:nvCxnSpPr>
        <p:spPr>
          <a:xfrm>
            <a:off x="0" y="3429248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16983" y="116631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59" y="3428999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60776" y="3428999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68657" y="44623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6937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B4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9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15875" cmpd="sng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T_80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65060" y="5877272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16386" idx="1"/>
            <a:endCxn id="16386" idx="3"/>
          </p:cNvCxnSpPr>
          <p:nvPr/>
        </p:nvCxnSpPr>
        <p:spPr>
          <a:xfrm>
            <a:off x="0" y="3429000"/>
            <a:ext cx="914400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16386" idx="0"/>
            <a:endCxn id="16386" idx="2"/>
          </p:cNvCxnSpPr>
          <p:nvPr/>
        </p:nvCxnSpPr>
        <p:spPr>
          <a:xfrm>
            <a:off x="4572000" y="0"/>
            <a:ext cx="0" cy="685800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16386" idx="0"/>
            <a:endCxn id="16386" idx="2"/>
          </p:cNvCxnSpPr>
          <p:nvPr/>
        </p:nvCxnSpPr>
        <p:spPr>
          <a:xfrm>
            <a:off x="4572000" y="0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16386" idx="1"/>
            <a:endCxn id="16386" idx="3"/>
          </p:cNvCxnSpPr>
          <p:nvPr/>
        </p:nvCxnSpPr>
        <p:spPr>
          <a:xfrm>
            <a:off x="0" y="3429000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59" y="0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20728" y="3351588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550313" y="3351587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50313" y="-32788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418015" y="649514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T4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424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C_1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91729" y="5949280"/>
            <a:ext cx="609600" cy="609600"/>
          </a:xfrm>
          <a:prstGeom prst="rect">
            <a:avLst/>
          </a:prstGeom>
        </p:spPr>
      </p:pic>
      <p:cxnSp>
        <p:nvCxnSpPr>
          <p:cNvPr id="4" name="Straight Connector 3"/>
          <p:cNvCxnSpPr>
            <a:stCxn id="10242" idx="0"/>
            <a:endCxn id="10242" idx="2"/>
          </p:cNvCxnSpPr>
          <p:nvPr/>
        </p:nvCxnSpPr>
        <p:spPr>
          <a:xfrm>
            <a:off x="4572000" y="0"/>
            <a:ext cx="0" cy="685800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>
            <a:stCxn id="10242" idx="1"/>
            <a:endCxn id="10242" idx="3"/>
          </p:cNvCxnSpPr>
          <p:nvPr/>
        </p:nvCxnSpPr>
        <p:spPr>
          <a:xfrm>
            <a:off x="0" y="3429000"/>
            <a:ext cx="9144000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3661" y="44623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-54306" y="3428999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05511" y="3428999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613392" y="44623"/>
            <a:ext cx="4320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GB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418015" y="6469377"/>
            <a:ext cx="7200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sz="10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GB" sz="1000" dirty="0">
              <a:solidFill>
                <a:schemeClr val="bg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94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403</Words>
  <Application>Microsoft Office PowerPoint</Application>
  <PresentationFormat>On-screen Show (4:3)</PresentationFormat>
  <Paragraphs>400</Paragraphs>
  <Slides>80</Slides>
  <Notes>0</Notes>
  <HiddenSlides>0</HiddenSlides>
  <MMClips>80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4" baseType="lpstr"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Oxford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hthornton</dc:creator>
  <cp:lastModifiedBy>Dorothy Bishop</cp:lastModifiedBy>
  <cp:revision>45</cp:revision>
  <dcterms:created xsi:type="dcterms:W3CDTF">2015-07-17T11:17:37Z</dcterms:created>
  <dcterms:modified xsi:type="dcterms:W3CDTF">2015-07-31T13:31:38Z</dcterms:modified>
</cp:coreProperties>
</file>